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79" r:id="rId2"/>
  </p:sldMasterIdLst>
  <p:notesMasterIdLst>
    <p:notesMasterId r:id="rId5"/>
  </p:notesMasterIdLst>
  <p:handoutMasterIdLst>
    <p:handoutMasterId r:id="rId6"/>
  </p:handoutMasterIdLst>
  <p:sldIdLst>
    <p:sldId id="269" r:id="rId3"/>
    <p:sldId id="274" r:id="rId4"/>
  </p:sldIdLst>
  <p:sldSz cx="12192000" cy="6858000"/>
  <p:notesSz cx="6858000" cy="9144000"/>
  <p:defaultTextStyle>
    <a:defPPr>
      <a:defRPr lang="de-DE"/>
    </a:defPPr>
    <a:lvl1pPr marL="0" algn="l" defTabSz="804649" rtl="0" eaLnBrk="1" latinLnBrk="0" hangingPunct="1">
      <a:defRPr sz="1584" kern="1200">
        <a:solidFill>
          <a:schemeClr val="tx1"/>
        </a:solidFill>
        <a:latin typeface="+mn-lt"/>
        <a:ea typeface="+mn-ea"/>
        <a:cs typeface="+mn-cs"/>
      </a:defRPr>
    </a:lvl1pPr>
    <a:lvl2pPr marL="402325" algn="l" defTabSz="804649" rtl="0" eaLnBrk="1" latinLnBrk="0" hangingPunct="1">
      <a:defRPr sz="1584" kern="1200">
        <a:solidFill>
          <a:schemeClr val="tx1"/>
        </a:solidFill>
        <a:latin typeface="+mn-lt"/>
        <a:ea typeface="+mn-ea"/>
        <a:cs typeface="+mn-cs"/>
      </a:defRPr>
    </a:lvl2pPr>
    <a:lvl3pPr marL="804649" algn="l" defTabSz="804649" rtl="0" eaLnBrk="1" latinLnBrk="0" hangingPunct="1">
      <a:defRPr sz="1584" kern="1200">
        <a:solidFill>
          <a:schemeClr val="tx1"/>
        </a:solidFill>
        <a:latin typeface="+mn-lt"/>
        <a:ea typeface="+mn-ea"/>
        <a:cs typeface="+mn-cs"/>
      </a:defRPr>
    </a:lvl3pPr>
    <a:lvl4pPr marL="1206974" algn="l" defTabSz="804649" rtl="0" eaLnBrk="1" latinLnBrk="0" hangingPunct="1">
      <a:defRPr sz="1584" kern="1200">
        <a:solidFill>
          <a:schemeClr val="tx1"/>
        </a:solidFill>
        <a:latin typeface="+mn-lt"/>
        <a:ea typeface="+mn-ea"/>
        <a:cs typeface="+mn-cs"/>
      </a:defRPr>
    </a:lvl4pPr>
    <a:lvl5pPr marL="1609298" algn="l" defTabSz="804649" rtl="0" eaLnBrk="1" latinLnBrk="0" hangingPunct="1">
      <a:defRPr sz="1584" kern="1200">
        <a:solidFill>
          <a:schemeClr val="tx1"/>
        </a:solidFill>
        <a:latin typeface="+mn-lt"/>
        <a:ea typeface="+mn-ea"/>
        <a:cs typeface="+mn-cs"/>
      </a:defRPr>
    </a:lvl5pPr>
    <a:lvl6pPr marL="2011623" algn="l" defTabSz="804649" rtl="0" eaLnBrk="1" latinLnBrk="0" hangingPunct="1">
      <a:defRPr sz="1584" kern="1200">
        <a:solidFill>
          <a:schemeClr val="tx1"/>
        </a:solidFill>
        <a:latin typeface="+mn-lt"/>
        <a:ea typeface="+mn-ea"/>
        <a:cs typeface="+mn-cs"/>
      </a:defRPr>
    </a:lvl6pPr>
    <a:lvl7pPr marL="2413947" algn="l" defTabSz="804649" rtl="0" eaLnBrk="1" latinLnBrk="0" hangingPunct="1">
      <a:defRPr sz="1584" kern="1200">
        <a:solidFill>
          <a:schemeClr val="tx1"/>
        </a:solidFill>
        <a:latin typeface="+mn-lt"/>
        <a:ea typeface="+mn-ea"/>
        <a:cs typeface="+mn-cs"/>
      </a:defRPr>
    </a:lvl7pPr>
    <a:lvl8pPr marL="2816272" algn="l" defTabSz="804649" rtl="0" eaLnBrk="1" latinLnBrk="0" hangingPunct="1">
      <a:defRPr sz="1584" kern="1200">
        <a:solidFill>
          <a:schemeClr val="tx1"/>
        </a:solidFill>
        <a:latin typeface="+mn-lt"/>
        <a:ea typeface="+mn-ea"/>
        <a:cs typeface="+mn-cs"/>
      </a:defRPr>
    </a:lvl8pPr>
    <a:lvl9pPr marL="3218597" algn="l" defTabSz="804649" rtl="0" eaLnBrk="1" latinLnBrk="0" hangingPunct="1">
      <a:defRPr sz="1584"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2625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81" autoAdjust="0"/>
    <p:restoredTop sz="94634"/>
  </p:normalViewPr>
  <p:slideViewPr>
    <p:cSldViewPr snapToGrid="0" snapToObjects="1" showGuides="1">
      <p:cViewPr varScale="1">
        <p:scale>
          <a:sx n="103" d="100"/>
          <a:sy n="103" d="100"/>
        </p:scale>
        <p:origin x="150" y="342"/>
      </p:cViewPr>
      <p:guideLst/>
    </p:cSldViewPr>
  </p:slideViewPr>
  <p:notesTextViewPr>
    <p:cViewPr>
      <p:scale>
        <a:sx n="1" d="1"/>
        <a:sy n="1" d="1"/>
      </p:scale>
      <p:origin x="0" y="0"/>
    </p:cViewPr>
  </p:notesTextViewPr>
  <p:notesViewPr>
    <p:cSldViewPr snapToGrid="0" snapToObjects="1" showGuides="1">
      <p:cViewPr varScale="1">
        <p:scale>
          <a:sx n="120" d="100"/>
          <a:sy n="120" d="100"/>
        </p:scale>
        <p:origin x="3792" y="19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handoutMaster" Target="handoutMasters/handoutMaster1.xml"/><Relationship Id="rId5" Type="http://schemas.openxmlformats.org/officeDocument/2006/relationships/notesMaster" Target="notesMasters/notesMaster1.xml"/><Relationship Id="rId10"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A3AFE3A-2CA8-F64E-AFD3-48D0B181CB4E}" type="datetimeFigureOut">
              <a:rPr lang="de-DE" smtClean="0"/>
              <a:t>18.10.2018</a:t>
            </a:fld>
            <a:endParaRPr lang="de-DE"/>
          </a:p>
        </p:txBody>
      </p:sp>
      <p:sp>
        <p:nvSpPr>
          <p:cNvPr id="4" name="Fußzeilenplatzhalt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E5372B8-5F40-0C4C-B862-72A561C79A7B}" type="slidenum">
              <a:rPr lang="de-DE" smtClean="0"/>
              <a:t>‹Nr.›</a:t>
            </a:fld>
            <a:endParaRPr lang="de-DE"/>
          </a:p>
        </p:txBody>
      </p:sp>
    </p:spTree>
    <p:extLst>
      <p:ext uri="{BB962C8B-B14F-4D97-AF65-F5344CB8AC3E}">
        <p14:creationId xmlns:p14="http://schemas.microsoft.com/office/powerpoint/2010/main" val="380795105"/>
      </p:ext>
    </p:extLst>
  </p:cSld>
  <p:clrMap bg1="lt1" tx1="dk1" bg2="lt2" tx2="dk2" accent1="accent1" accent2="accent2" accent3="accent3" accent4="accent4" accent5="accent5" accent6="accent6" hlink="hlink" folHlink="folHlink"/>
</p:handoutMaster>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E4A54A-5FDC-3640-9346-2A564B830E0C}" type="datetimeFigureOut">
              <a:rPr lang="de-DE" smtClean="0"/>
              <a:t>18.10.2018</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5B8625A-4FE3-C044-A0AF-218DCEFA6327}" type="slidenum">
              <a:rPr lang="de-DE" smtClean="0"/>
              <a:t>‹Nr.›</a:t>
            </a:fld>
            <a:endParaRPr lang="de-DE"/>
          </a:p>
        </p:txBody>
      </p:sp>
    </p:spTree>
    <p:extLst>
      <p:ext uri="{BB962C8B-B14F-4D97-AF65-F5344CB8AC3E}">
        <p14:creationId xmlns:p14="http://schemas.microsoft.com/office/powerpoint/2010/main" val="2457792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a:xfrm>
            <a:off x="1336430" y="600658"/>
            <a:ext cx="9528944" cy="549271"/>
          </a:xfrm>
          <a:prstGeom prst="rect">
            <a:avLst/>
          </a:prstGeom>
        </p:spPr>
        <p:txBody>
          <a:bodyPr lIns="0" tIns="0" rIns="0" bIns="0">
            <a:normAutofit/>
          </a:bodyPr>
          <a:lstStyle>
            <a:lvl1pPr>
              <a:defRPr sz="2800">
                <a:solidFill>
                  <a:srgbClr val="626254"/>
                </a:solidFill>
              </a:defRPr>
            </a:lvl1pPr>
          </a:lstStyle>
          <a:p>
            <a:r>
              <a:rPr lang="de-DE" smtClean="0"/>
              <a:t>Titelmasterformat durch Klicken bearbeiten</a:t>
            </a:r>
            <a:endParaRPr lang="en-US" dirty="0"/>
          </a:p>
        </p:txBody>
      </p:sp>
      <p:sp>
        <p:nvSpPr>
          <p:cNvPr id="3" name="Content Placeholder 2"/>
          <p:cNvSpPr>
            <a:spLocks noGrp="1"/>
          </p:cNvSpPr>
          <p:nvPr>
            <p:ph idx="1"/>
          </p:nvPr>
        </p:nvSpPr>
        <p:spPr>
          <a:xfrm>
            <a:off x="1336431" y="1378990"/>
            <a:ext cx="9523828" cy="4267200"/>
          </a:xfrm>
          <a:prstGeom prst="rect">
            <a:avLst/>
          </a:prstGeom>
        </p:spPr>
        <p:txBody>
          <a:bodyPr lIns="0" tIns="0" rIns="0" bIns="0"/>
          <a:lstStyle>
            <a:lvl1pPr marL="0" indent="0">
              <a:lnSpc>
                <a:spcPct val="120000"/>
              </a:lnSpc>
              <a:spcBef>
                <a:spcPts val="1000"/>
              </a:spcBef>
              <a:spcAft>
                <a:spcPts val="0"/>
              </a:spcAft>
              <a:buNone/>
              <a:defRPr sz="2200">
                <a:solidFill>
                  <a:srgbClr val="626254"/>
                </a:solidFill>
              </a:defRPr>
            </a:lvl1pPr>
            <a:lvl2pPr>
              <a:defRPr>
                <a:solidFill>
                  <a:srgbClr val="626254"/>
                </a:solidFill>
              </a:defRPr>
            </a:lvl2pPr>
            <a:lvl3pPr>
              <a:defRPr>
                <a:solidFill>
                  <a:srgbClr val="626254"/>
                </a:solidFill>
              </a:defRPr>
            </a:lvl3pPr>
            <a:lvl4pPr>
              <a:defRPr>
                <a:solidFill>
                  <a:srgbClr val="626254"/>
                </a:solidFill>
              </a:defRPr>
            </a:lvl4pPr>
            <a:lvl5pPr>
              <a:defRPr>
                <a:solidFill>
                  <a:srgbClr val="626254"/>
                </a:solidFill>
              </a:defRPr>
            </a:lvl5pPr>
          </a:lstStyle>
          <a:p>
            <a:pPr lvl="0"/>
            <a:r>
              <a:rPr lang="de-DE" smtClean="0"/>
              <a:t>Textmasterformat bearbeiten</a:t>
            </a:r>
          </a:p>
        </p:txBody>
      </p:sp>
    </p:spTree>
    <p:extLst>
      <p:ext uri="{BB962C8B-B14F-4D97-AF65-F5344CB8AC3E}">
        <p14:creationId xmlns:p14="http://schemas.microsoft.com/office/powerpoint/2010/main" val="337677507"/>
      </p:ext>
    </p:extLst>
  </p:cSld>
  <p:clrMapOvr>
    <a:masterClrMapping/>
  </p:clrMapOvr>
  <p:extLst mod="1">
    <p:ext uri="{DCECCB84-F9BA-43D5-87BE-67443E8EF086}">
      <p15:sldGuideLst xmlns:p15="http://schemas.microsoft.com/office/powerpoint/2012/main">
        <p15:guide id="1" orient="horz" pos="409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enutzerdefiniertes Layout">
    <p:spTree>
      <p:nvGrpSpPr>
        <p:cNvPr id="1" name=""/>
        <p:cNvGrpSpPr/>
        <p:nvPr/>
      </p:nvGrpSpPr>
      <p:grpSpPr>
        <a:xfrm>
          <a:off x="0" y="0"/>
          <a:ext cx="0" cy="0"/>
          <a:chOff x="0" y="0"/>
          <a:chExt cx="0" cy="0"/>
        </a:xfrm>
      </p:grpSpPr>
      <p:pic>
        <p:nvPicPr>
          <p:cNvPr id="12" name="Bild 11"/>
          <p:cNvPicPr>
            <a:picLocks noChangeAspect="1"/>
          </p:cNvPicPr>
          <p:nvPr userDrawn="1"/>
        </p:nvPicPr>
        <p:blipFill rotWithShape="1">
          <a:blip r:embed="rId2">
            <a:extLst>
              <a:ext uri="{28A0092B-C50C-407E-A947-70E740481C1C}">
                <a14:useLocalDpi xmlns:a14="http://schemas.microsoft.com/office/drawing/2010/main" val="0"/>
              </a:ext>
            </a:extLst>
          </a:blip>
          <a:srcRect t="17352"/>
          <a:stretch/>
        </p:blipFill>
        <p:spPr>
          <a:xfrm>
            <a:off x="0" y="0"/>
            <a:ext cx="12174830" cy="6858000"/>
          </a:xfrm>
          <a:prstGeom prst="rect">
            <a:avLst/>
          </a:prstGeom>
        </p:spPr>
      </p:pic>
      <p:sp>
        <p:nvSpPr>
          <p:cNvPr id="7" name="Textplatzhalter 15"/>
          <p:cNvSpPr>
            <a:spLocks noGrp="1"/>
          </p:cNvSpPr>
          <p:nvPr>
            <p:ph type="body" sz="quarter" idx="13" hasCustomPrompt="1"/>
          </p:nvPr>
        </p:nvSpPr>
        <p:spPr>
          <a:xfrm>
            <a:off x="1338386" y="4126534"/>
            <a:ext cx="4622974" cy="1492250"/>
          </a:xfrm>
          <a:prstGeom prst="rect">
            <a:avLst/>
          </a:prstGeom>
        </p:spPr>
        <p:txBody>
          <a:bodyPr lIns="0" tIns="0" rIns="0" bIns="0">
            <a:noAutofit/>
          </a:bodyPr>
          <a:lstStyle>
            <a:lvl1pPr marL="0" indent="0">
              <a:buFontTx/>
              <a:buNone/>
              <a:defRPr sz="2200" baseline="0">
                <a:solidFill>
                  <a:srgbClr val="626254"/>
                </a:solidFill>
                <a:latin typeface="Arial" charset="0"/>
              </a:defRPr>
            </a:lvl1pPr>
            <a:lvl2pPr marL="457200" indent="0">
              <a:buFontTx/>
              <a:buNone/>
              <a:defRPr sz="2000" baseline="0">
                <a:solidFill>
                  <a:srgbClr val="626254"/>
                </a:solidFill>
                <a:latin typeface="Arial" charset="0"/>
              </a:defRPr>
            </a:lvl2pPr>
            <a:lvl3pPr marL="914400" indent="0">
              <a:buFontTx/>
              <a:buNone/>
              <a:defRPr sz="2000" baseline="0">
                <a:solidFill>
                  <a:srgbClr val="626254"/>
                </a:solidFill>
                <a:latin typeface="Arial" charset="0"/>
              </a:defRPr>
            </a:lvl3pPr>
            <a:lvl4pPr marL="1371600" indent="0">
              <a:buFontTx/>
              <a:buNone/>
              <a:defRPr sz="2000" baseline="0">
                <a:solidFill>
                  <a:srgbClr val="626254"/>
                </a:solidFill>
                <a:latin typeface="Arial" charset="0"/>
              </a:defRPr>
            </a:lvl4pPr>
            <a:lvl5pPr marL="1828800" indent="0">
              <a:buFontTx/>
              <a:buNone/>
              <a:defRPr sz="2000" baseline="0">
                <a:solidFill>
                  <a:srgbClr val="626254"/>
                </a:solidFill>
                <a:latin typeface="Arial" charset="0"/>
              </a:defRPr>
            </a:lvl5pPr>
          </a:lstStyle>
          <a:p>
            <a:pPr lvl="0"/>
            <a:r>
              <a:rPr lang="de-DE" dirty="0"/>
              <a:t>26. Juni 2017</a:t>
            </a:r>
          </a:p>
        </p:txBody>
      </p:sp>
      <p:sp>
        <p:nvSpPr>
          <p:cNvPr id="8" name="Textplatzhalter 18"/>
          <p:cNvSpPr>
            <a:spLocks noGrp="1"/>
          </p:cNvSpPr>
          <p:nvPr>
            <p:ph type="body" sz="quarter" idx="14" hasCustomPrompt="1"/>
          </p:nvPr>
        </p:nvSpPr>
        <p:spPr>
          <a:xfrm>
            <a:off x="6228783" y="4035191"/>
            <a:ext cx="5509300" cy="576566"/>
          </a:xfrm>
          <a:prstGeom prst="rect">
            <a:avLst/>
          </a:prstGeom>
        </p:spPr>
        <p:txBody>
          <a:bodyPr lIns="0" tIns="0" rIns="0" bIns="0">
            <a:noAutofit/>
          </a:bodyPr>
          <a:lstStyle>
            <a:lvl1pPr marL="0" indent="0">
              <a:lnSpc>
                <a:spcPct val="120000"/>
              </a:lnSpc>
              <a:spcBef>
                <a:spcPts val="0"/>
              </a:spcBef>
              <a:buFontTx/>
              <a:buNone/>
              <a:defRPr sz="3000" baseline="0">
                <a:solidFill>
                  <a:schemeClr val="bg1"/>
                </a:solidFill>
                <a:latin typeface="Arial" charset="0"/>
              </a:defRPr>
            </a:lvl1pPr>
            <a:lvl2pPr marL="457200" indent="0">
              <a:buFontTx/>
              <a:buNone/>
              <a:defRPr sz="3600" baseline="0">
                <a:solidFill>
                  <a:srgbClr val="626254"/>
                </a:solidFill>
                <a:latin typeface="Arial" charset="0"/>
              </a:defRPr>
            </a:lvl2pPr>
            <a:lvl3pPr marL="914400" indent="0">
              <a:buFontTx/>
              <a:buNone/>
              <a:defRPr sz="3600" baseline="0">
                <a:solidFill>
                  <a:srgbClr val="626254"/>
                </a:solidFill>
                <a:latin typeface="Arial" charset="0"/>
              </a:defRPr>
            </a:lvl3pPr>
            <a:lvl4pPr marL="1371600" indent="0">
              <a:buFontTx/>
              <a:buNone/>
              <a:defRPr sz="3600" baseline="0">
                <a:solidFill>
                  <a:srgbClr val="626254"/>
                </a:solidFill>
                <a:latin typeface="Arial" charset="0"/>
              </a:defRPr>
            </a:lvl4pPr>
            <a:lvl5pPr marL="1828800" indent="0">
              <a:buFontTx/>
              <a:buNone/>
              <a:defRPr sz="3600" baseline="0">
                <a:solidFill>
                  <a:srgbClr val="626254"/>
                </a:solidFill>
                <a:latin typeface="Arial" charset="0"/>
              </a:defRPr>
            </a:lvl5pPr>
          </a:lstStyle>
          <a:p>
            <a:pPr lvl="0"/>
            <a:r>
              <a:rPr lang="de-DE" dirty="0"/>
              <a:t>Fakultätsmarke eingeben</a:t>
            </a:r>
          </a:p>
        </p:txBody>
      </p:sp>
      <p:sp>
        <p:nvSpPr>
          <p:cNvPr id="9" name="Textplatzhalter 2"/>
          <p:cNvSpPr>
            <a:spLocks noGrp="1"/>
          </p:cNvSpPr>
          <p:nvPr>
            <p:ph type="body" sz="quarter" idx="15" hasCustomPrompt="1"/>
          </p:nvPr>
        </p:nvSpPr>
        <p:spPr>
          <a:xfrm>
            <a:off x="6228785" y="4929326"/>
            <a:ext cx="5509298" cy="1471474"/>
          </a:xfrm>
          <a:prstGeom prst="rect">
            <a:avLst/>
          </a:prstGeom>
        </p:spPr>
        <p:txBody>
          <a:bodyPr lIns="0" tIns="0" rIns="0" bIns="0"/>
          <a:lstStyle>
            <a:lvl1pPr marL="0" indent="0">
              <a:lnSpc>
                <a:spcPct val="100000"/>
              </a:lnSpc>
              <a:spcBef>
                <a:spcPts val="0"/>
              </a:spcBef>
              <a:buNone/>
              <a:defRPr sz="3000" b="0" i="0">
                <a:solidFill>
                  <a:srgbClr val="626254"/>
                </a:solidFill>
                <a:latin typeface="Arial" charset="0"/>
                <a:ea typeface="Arial" charset="0"/>
                <a:cs typeface="Arial" charset="0"/>
              </a:defRPr>
            </a:lvl1pPr>
            <a:lvl2pPr marL="457200" indent="0">
              <a:buNone/>
              <a:defRPr sz="3000">
                <a:solidFill>
                  <a:srgbClr val="626254"/>
                </a:solidFill>
              </a:defRPr>
            </a:lvl2pPr>
            <a:lvl3pPr marL="914400" indent="0">
              <a:buNone/>
              <a:defRPr sz="3000">
                <a:solidFill>
                  <a:srgbClr val="626254"/>
                </a:solidFill>
              </a:defRPr>
            </a:lvl3pPr>
            <a:lvl4pPr marL="1371600" indent="0">
              <a:buNone/>
              <a:defRPr sz="3000">
                <a:solidFill>
                  <a:srgbClr val="626254"/>
                </a:solidFill>
              </a:defRPr>
            </a:lvl4pPr>
            <a:lvl5pPr marL="1828800" indent="0">
              <a:buNone/>
              <a:defRPr sz="3000">
                <a:solidFill>
                  <a:srgbClr val="626254"/>
                </a:solidFill>
              </a:defRPr>
            </a:lvl5pPr>
          </a:lstStyle>
          <a:p>
            <a:pPr lvl="0"/>
            <a:r>
              <a:rPr lang="de-DE" dirty="0"/>
              <a:t>Namen der Referenten eingeben</a:t>
            </a:r>
          </a:p>
        </p:txBody>
      </p:sp>
      <p:pic>
        <p:nvPicPr>
          <p:cNvPr id="10" name="Bild 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650692" y="183740"/>
            <a:ext cx="2316793" cy="1055299"/>
          </a:xfrm>
          <a:prstGeom prst="rect">
            <a:avLst/>
          </a:prstGeom>
        </p:spPr>
      </p:pic>
    </p:spTree>
    <p:extLst>
      <p:ext uri="{BB962C8B-B14F-4D97-AF65-F5344CB8AC3E}">
        <p14:creationId xmlns:p14="http://schemas.microsoft.com/office/powerpoint/2010/main" val="16424283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Bild 6">
            <a:extLst>
              <a:ext uri="{FF2B5EF4-FFF2-40B4-BE49-F238E27FC236}">
                <a16:creationId xmlns:a16="http://schemas.microsoft.com/office/drawing/2014/main" xmlns="" id="{24EA107B-81B0-7240-B748-B5AC8894A059}"/>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415016" y="6117336"/>
            <a:ext cx="1377788" cy="627582"/>
          </a:xfrm>
          <a:prstGeom prst="rect">
            <a:avLst/>
          </a:prstGeom>
        </p:spPr>
      </p:pic>
      <p:sp>
        <p:nvSpPr>
          <p:cNvPr id="9" name="Textplatzhalter 13">
            <a:extLst>
              <a:ext uri="{FF2B5EF4-FFF2-40B4-BE49-F238E27FC236}">
                <a16:creationId xmlns:a16="http://schemas.microsoft.com/office/drawing/2014/main" xmlns="" id="{A3E67D81-A08E-EC4B-8486-3AC4502262BE}"/>
              </a:ext>
            </a:extLst>
          </p:cNvPr>
          <p:cNvSpPr txBox="1">
            <a:spLocks/>
          </p:cNvSpPr>
          <p:nvPr userDrawn="1"/>
        </p:nvSpPr>
        <p:spPr>
          <a:xfrm>
            <a:off x="3687989" y="6190488"/>
            <a:ext cx="2203015" cy="156936"/>
          </a:xfrm>
          <a:prstGeom prst="rect">
            <a:avLst/>
          </a:prstGeom>
        </p:spPr>
        <p:txBody>
          <a:bodyPr lIns="0" tIns="0" rIns="0" bIns="0"/>
          <a:lstStyle>
            <a:lvl1pPr marL="0" indent="0" algn="l" defTabSz="914400" rtl="0" eaLnBrk="1" latinLnBrk="0" hangingPunct="1">
              <a:lnSpc>
                <a:spcPct val="90000"/>
              </a:lnSpc>
              <a:spcBef>
                <a:spcPts val="1000"/>
              </a:spcBef>
              <a:buFont typeface="Arial" panose="020B0604020202020204" pitchFamily="34" charset="0"/>
              <a:buNone/>
              <a:defRPr sz="1000" kern="1200">
                <a:solidFill>
                  <a:srgbClr val="626254"/>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de-DE" sz="1000" dirty="0"/>
              <a:t>Titel oder Referenten</a:t>
            </a:r>
            <a:r>
              <a:rPr lang="de-DE" sz="1000" baseline="0" dirty="0"/>
              <a:t> via Folienmaster zu bearbeiten</a:t>
            </a:r>
            <a:endParaRPr lang="de-DE" sz="1000" dirty="0"/>
          </a:p>
        </p:txBody>
      </p:sp>
      <p:sp>
        <p:nvSpPr>
          <p:cNvPr id="10" name="Textplatzhalter 13">
            <a:extLst>
              <a:ext uri="{FF2B5EF4-FFF2-40B4-BE49-F238E27FC236}">
                <a16:creationId xmlns:a16="http://schemas.microsoft.com/office/drawing/2014/main" xmlns="" id="{E19C7962-84F0-B349-BF6B-8D1C8500CD82}"/>
              </a:ext>
            </a:extLst>
          </p:cNvPr>
          <p:cNvSpPr txBox="1">
            <a:spLocks/>
          </p:cNvSpPr>
          <p:nvPr userDrawn="1"/>
        </p:nvSpPr>
        <p:spPr>
          <a:xfrm>
            <a:off x="6236208" y="6190488"/>
            <a:ext cx="2203015" cy="156936"/>
          </a:xfrm>
          <a:prstGeom prst="rect">
            <a:avLst/>
          </a:prstGeom>
        </p:spPr>
        <p:txBody>
          <a:bodyPr lIns="0" tIns="0" rIns="0" bIns="0"/>
          <a:lstStyle>
            <a:lvl1pPr marL="0" indent="0" algn="l" defTabSz="914400" rtl="0" eaLnBrk="1" latinLnBrk="0" hangingPunct="1">
              <a:lnSpc>
                <a:spcPct val="90000"/>
              </a:lnSpc>
              <a:spcBef>
                <a:spcPts val="1000"/>
              </a:spcBef>
              <a:buFont typeface="Arial" panose="020B0604020202020204" pitchFamily="34" charset="0"/>
              <a:buNone/>
              <a:defRPr sz="1000" kern="1200">
                <a:solidFill>
                  <a:srgbClr val="626254"/>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20000"/>
              </a:lnSpc>
            </a:pPr>
            <a:r>
              <a:rPr lang="de-DE" sz="1000" dirty="0"/>
              <a:t>Fakultätsmarke</a:t>
            </a:r>
          </a:p>
        </p:txBody>
      </p:sp>
      <p:sp>
        <p:nvSpPr>
          <p:cNvPr id="12" name="Textplatzhalter 13">
            <a:extLst>
              <a:ext uri="{FF2B5EF4-FFF2-40B4-BE49-F238E27FC236}">
                <a16:creationId xmlns:a16="http://schemas.microsoft.com/office/drawing/2014/main" xmlns="" id="{40436BCE-D2D6-EA44-BAE1-EC3C5EF96EF3}"/>
              </a:ext>
            </a:extLst>
          </p:cNvPr>
          <p:cNvSpPr txBox="1">
            <a:spLocks/>
          </p:cNvSpPr>
          <p:nvPr userDrawn="1"/>
        </p:nvSpPr>
        <p:spPr>
          <a:xfrm>
            <a:off x="1335024" y="6190488"/>
            <a:ext cx="2203015" cy="156936"/>
          </a:xfrm>
          <a:prstGeom prst="rect">
            <a:avLst/>
          </a:prstGeom>
        </p:spPr>
        <p:txBody>
          <a:bodyPr lIns="0" tIns="0" rIns="0" bIns="0" anchor="b"/>
          <a:lstStyle>
            <a:lvl1pPr marL="0" indent="0" algn="l" defTabSz="914400" rtl="0" eaLnBrk="1" latinLnBrk="0" hangingPunct="1">
              <a:lnSpc>
                <a:spcPct val="90000"/>
              </a:lnSpc>
              <a:spcBef>
                <a:spcPts val="1000"/>
              </a:spcBef>
              <a:buFont typeface="Arial" panose="020B0604020202020204" pitchFamily="34" charset="0"/>
              <a:buNone/>
              <a:defRPr sz="1000" kern="1200">
                <a:solidFill>
                  <a:srgbClr val="626254"/>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rgbClr val="626254"/>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fld id="{B575FACC-40E9-DA4B-952F-1C2D0A68B874}" type="slidenum">
              <a:rPr lang="de-DE" sz="1000" smtClean="0"/>
              <a:pPr/>
              <a:t>‹Nr.›</a:t>
            </a:fld>
            <a:r>
              <a:rPr lang="de-DE" sz="1000" dirty="0"/>
              <a:t> / x</a:t>
            </a:r>
          </a:p>
        </p:txBody>
      </p:sp>
    </p:spTree>
    <p:extLst>
      <p:ext uri="{BB962C8B-B14F-4D97-AF65-F5344CB8AC3E}">
        <p14:creationId xmlns:p14="http://schemas.microsoft.com/office/powerpoint/2010/main" val="885166113"/>
      </p:ext>
    </p:extLst>
  </p:cSld>
  <p:clrMap bg1="lt1" tx1="dk1" bg2="lt2" tx2="dk2" accent1="accent1" accent2="accent2" accent3="accent3" accent4="accent4" accent5="accent5" accent6="accent6" hlink="hlink" folHlink="folHlink"/>
  <p:sldLayoutIdLst>
    <p:sldLayoutId id="2147483678" r:id="rId1"/>
  </p:sldLayoutIdLst>
  <p:txStyles>
    <p:titleStyle>
      <a:lvl1pPr algn="l" defTabSz="914400" rtl="0" eaLnBrk="1" latinLnBrk="0" hangingPunct="1">
        <a:lnSpc>
          <a:spcPct val="90000"/>
        </a:lnSpc>
        <a:spcBef>
          <a:spcPct val="0"/>
        </a:spcBef>
        <a:buNone/>
        <a:defRPr sz="1000" kern="1200">
          <a:solidFill>
            <a:srgbClr val="626254"/>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3548" userDrawn="1">
          <p15:clr>
            <a:srgbClr val="F26B43"/>
          </p15:clr>
        </p15:guide>
        <p15:guide id="2" pos="853" userDrawn="1">
          <p15:clr>
            <a:srgbClr val="F26B43"/>
          </p15:clr>
        </p15:guide>
        <p15:guide id="3" pos="6844" userDrawn="1">
          <p15:clr>
            <a:srgbClr val="F26B43"/>
          </p15:clr>
        </p15:guide>
        <p15:guide id="4" orient="horz" pos="864" userDrawn="1">
          <p15:clr>
            <a:srgbClr val="F26B43"/>
          </p15:clr>
        </p15:guide>
        <p15:guide id="6" pos="3756" userDrawn="1">
          <p15:clr>
            <a:srgbClr val="F26B43"/>
          </p15:clr>
        </p15:guide>
        <p15:guide id="7" pos="3924"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9" name="Bild 8"/>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650692" y="183740"/>
            <a:ext cx="2316793" cy="1055299"/>
          </a:xfrm>
          <a:prstGeom prst="rect">
            <a:avLst/>
          </a:prstGeom>
        </p:spPr>
      </p:pic>
    </p:spTree>
    <p:extLst>
      <p:ext uri="{BB962C8B-B14F-4D97-AF65-F5344CB8AC3E}">
        <p14:creationId xmlns:p14="http://schemas.microsoft.com/office/powerpoint/2010/main" val="434134081"/>
      </p:ext>
    </p:extLst>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283" userDrawn="1">
          <p15:clr>
            <a:srgbClr val="F26B43"/>
          </p15:clr>
        </p15:guide>
        <p15:guide id="3" pos="7391" userDrawn="1">
          <p15:clr>
            <a:srgbClr val="F26B43"/>
          </p15:clr>
        </p15:guide>
        <p15:guide id="4" orient="horz" pos="228" userDrawn="1">
          <p15:clr>
            <a:srgbClr val="F26B43"/>
          </p15:clr>
        </p15:guide>
        <p15:guide id="5" orient="horz" pos="4083" userDrawn="1">
          <p15:clr>
            <a:srgbClr val="F26B43"/>
          </p15:clr>
        </p15:guide>
        <p15:guide id="7" pos="3756" userDrawn="1">
          <p15:clr>
            <a:srgbClr val="F26B43"/>
          </p15:clr>
        </p15:guide>
        <p15:guide id="8" pos="392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2">
            <a:extLst>
              <a:ext uri="{FF2B5EF4-FFF2-40B4-BE49-F238E27FC236}">
                <a16:creationId xmlns:a16="http://schemas.microsoft.com/office/drawing/2014/main" xmlns="" id="{DB90684E-4F48-C141-A043-7DA02DBB5F88}"/>
              </a:ext>
            </a:extLst>
          </p:cNvPr>
          <p:cNvSpPr txBox="1">
            <a:spLocks/>
          </p:cNvSpPr>
          <p:nvPr/>
        </p:nvSpPr>
        <p:spPr>
          <a:xfrm>
            <a:off x="6228783" y="3501791"/>
            <a:ext cx="5509300" cy="2941050"/>
          </a:xfrm>
          <a:prstGeom prst="rect">
            <a:avLst/>
          </a:prstGeom>
        </p:spPr>
        <p:txBody>
          <a:bodyPr lIns="0" tIns="0" rIns="0" bIns="0">
            <a:noAutofit/>
          </a:bodyPr>
          <a:lstStyle>
            <a:lvl1pPr marL="0" indent="0" algn="l" defTabSz="914400" rtl="0" eaLnBrk="1" latinLnBrk="0" hangingPunct="1">
              <a:lnSpc>
                <a:spcPct val="120000"/>
              </a:lnSpc>
              <a:spcBef>
                <a:spcPts val="0"/>
              </a:spcBef>
              <a:buFontTx/>
              <a:buNone/>
              <a:defRPr sz="3000" kern="1200" baseline="0">
                <a:solidFill>
                  <a:schemeClr val="bg1"/>
                </a:solidFill>
                <a:latin typeface="Arial" charset="0"/>
                <a:ea typeface="+mn-ea"/>
                <a:cs typeface="+mn-cs"/>
              </a:defRPr>
            </a:lvl1pPr>
            <a:lvl2pPr marL="457200" indent="0" algn="l" defTabSz="914400" rtl="0" eaLnBrk="1" latinLnBrk="0" hangingPunct="1">
              <a:lnSpc>
                <a:spcPct val="90000"/>
              </a:lnSpc>
              <a:spcBef>
                <a:spcPts val="500"/>
              </a:spcBef>
              <a:buFontTx/>
              <a:buNone/>
              <a:defRPr sz="3600" kern="1200" baseline="0">
                <a:solidFill>
                  <a:srgbClr val="626254"/>
                </a:solidFill>
                <a:latin typeface="Arial" charset="0"/>
                <a:ea typeface="+mn-ea"/>
                <a:cs typeface="+mn-cs"/>
              </a:defRPr>
            </a:lvl2pPr>
            <a:lvl3pPr marL="914400" indent="0" algn="l" defTabSz="914400" rtl="0" eaLnBrk="1" latinLnBrk="0" hangingPunct="1">
              <a:lnSpc>
                <a:spcPct val="90000"/>
              </a:lnSpc>
              <a:spcBef>
                <a:spcPts val="500"/>
              </a:spcBef>
              <a:buFontTx/>
              <a:buNone/>
              <a:defRPr sz="3600" kern="1200" baseline="0">
                <a:solidFill>
                  <a:srgbClr val="626254"/>
                </a:solidFill>
                <a:latin typeface="Arial" charset="0"/>
                <a:ea typeface="+mn-ea"/>
                <a:cs typeface="+mn-cs"/>
              </a:defRPr>
            </a:lvl3pPr>
            <a:lvl4pPr marL="1371600" indent="0" algn="l" defTabSz="914400" rtl="0" eaLnBrk="1" latinLnBrk="0" hangingPunct="1">
              <a:lnSpc>
                <a:spcPct val="90000"/>
              </a:lnSpc>
              <a:spcBef>
                <a:spcPts val="500"/>
              </a:spcBef>
              <a:buFontTx/>
              <a:buNone/>
              <a:defRPr sz="3600" kern="1200" baseline="0">
                <a:solidFill>
                  <a:srgbClr val="626254"/>
                </a:solidFill>
                <a:latin typeface="Arial" charset="0"/>
                <a:ea typeface="+mn-ea"/>
                <a:cs typeface="+mn-cs"/>
              </a:defRPr>
            </a:lvl4pPr>
            <a:lvl5pPr marL="1828800" indent="0" algn="l" defTabSz="914400" rtl="0" eaLnBrk="1" latinLnBrk="0" hangingPunct="1">
              <a:lnSpc>
                <a:spcPct val="90000"/>
              </a:lnSpc>
              <a:spcBef>
                <a:spcPts val="500"/>
              </a:spcBef>
              <a:buFontTx/>
              <a:buNone/>
              <a:defRPr sz="3600" kern="1200" baseline="0">
                <a:solidFill>
                  <a:srgbClr val="626254"/>
                </a:solidFill>
                <a:latin typeface="Arial"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r>
              <a:rPr lang="de-DE" dirty="0">
                <a:solidFill>
                  <a:srgbClr val="626254"/>
                </a:solidFill>
              </a:rPr>
              <a:t>Hochschule Pforzheim</a:t>
            </a:r>
            <a:r>
              <a:rPr lang="de-DE" dirty="0"/>
              <a:t/>
            </a:r>
            <a:br>
              <a:rPr lang="de-DE" dirty="0"/>
            </a:br>
            <a:r>
              <a:rPr lang="de-DE" dirty="0"/>
              <a:t>Fakultätsmarke</a:t>
            </a:r>
          </a:p>
          <a:p>
            <a:r>
              <a:rPr lang="de-DE" dirty="0"/>
              <a:t/>
            </a:r>
            <a:br>
              <a:rPr lang="de-DE" dirty="0"/>
            </a:br>
            <a:r>
              <a:rPr lang="de-DE" dirty="0">
                <a:solidFill>
                  <a:srgbClr val="626254"/>
                </a:solidFill>
              </a:rPr>
              <a:t>Titel</a:t>
            </a:r>
          </a:p>
          <a:p>
            <a:r>
              <a:rPr lang="de-DE" dirty="0">
                <a:solidFill>
                  <a:srgbClr val="626254"/>
                </a:solidFill>
              </a:rPr>
              <a:t>Referent*in</a:t>
            </a:r>
          </a:p>
        </p:txBody>
      </p:sp>
      <p:sp>
        <p:nvSpPr>
          <p:cNvPr id="2" name="Textplatzhalter 1"/>
          <p:cNvSpPr>
            <a:spLocks noGrp="1"/>
          </p:cNvSpPr>
          <p:nvPr>
            <p:ph type="body" sz="quarter" idx="13"/>
          </p:nvPr>
        </p:nvSpPr>
        <p:spPr>
          <a:xfrm>
            <a:off x="1338386" y="3593134"/>
            <a:ext cx="4622974" cy="1492250"/>
          </a:xfrm>
        </p:spPr>
        <p:txBody>
          <a:bodyPr/>
          <a:lstStyle/>
          <a:p>
            <a:r>
              <a:rPr lang="de-DE" dirty="0"/>
              <a:t>01.01.2000</a:t>
            </a:r>
          </a:p>
        </p:txBody>
      </p:sp>
    </p:spTree>
    <p:extLst>
      <p:ext uri="{BB962C8B-B14F-4D97-AF65-F5344CB8AC3E}">
        <p14:creationId xmlns:p14="http://schemas.microsoft.com/office/powerpoint/2010/main" val="14519067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Folie Titel und Inhalt</a:t>
            </a:r>
          </a:p>
        </p:txBody>
      </p:sp>
      <p:sp>
        <p:nvSpPr>
          <p:cNvPr id="3" name="Inhaltsplatzhalter 2"/>
          <p:cNvSpPr>
            <a:spLocks noGrp="1"/>
          </p:cNvSpPr>
          <p:nvPr>
            <p:ph idx="1"/>
          </p:nvPr>
        </p:nvSpPr>
        <p:spPr/>
        <p:txBody>
          <a:bodyPr/>
          <a:lstStyle/>
          <a:p>
            <a:r>
              <a:rPr lang="de-DE" dirty="0"/>
              <a:t>Menschen tendieren dazu, sich zeitinkonsistent zu verhalten. Liegt eine Entscheidung zwischen zwei zu unterschiedlichen Zeitpunkten wirksamen Alternativen weit in der Zukunft, so sind sie geduldiger, als wenn diese Entscheidung zum aktuellen Zeitpunkt ansteht. Eine einheitliche, geschlossene Theorie zum menschlichen Umgang mit Zeit fehlt den Ökonomen, auch wenn man den alten wie den neuen Erklärungsansätzen einen mehr oder weniger gehaltvollen Beitrag zur Lösung solcher Fragen bescheinigen kann.</a:t>
            </a:r>
          </a:p>
        </p:txBody>
      </p:sp>
    </p:spTree>
    <p:extLst>
      <p:ext uri="{BB962C8B-B14F-4D97-AF65-F5344CB8AC3E}">
        <p14:creationId xmlns:p14="http://schemas.microsoft.com/office/powerpoint/2010/main" val="463410519"/>
      </p:ext>
    </p:extLst>
  </p:cSld>
  <p:clrMapOvr>
    <a:masterClrMapping/>
  </p:clrMapOvr>
</p:sld>
</file>

<file path=ppt/theme/theme1.xml><?xml version="1.0" encoding="utf-8"?>
<a:theme xmlns:a="http://schemas.openxmlformats.org/drawingml/2006/main" name="Inhalt">
  <a:themeElements>
    <a:clrScheme name="Hochschule Pforzheim">
      <a:dk1>
        <a:srgbClr val="626254"/>
      </a:dk1>
      <a:lt1>
        <a:srgbClr val="FFFFFF"/>
      </a:lt1>
      <a:dk2>
        <a:srgbClr val="F5BC25"/>
      </a:dk2>
      <a:lt2>
        <a:srgbClr val="FFFFFF"/>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Design">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äsentation45" id="{0EE2A9EC-FF39-2D4A-AF1C-0780E2B1EFBC}" vid="{56CE5774-0CC8-5849-AA32-D3A79BD23BC3}"/>
    </a:ext>
  </a:extLst>
</a:theme>
</file>

<file path=ppt/theme/theme2.xml><?xml version="1.0" encoding="utf-8"?>
<a:theme xmlns:a="http://schemas.openxmlformats.org/drawingml/2006/main" name="Titel grau">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äsentation45" id="{0EE2A9EC-FF39-2D4A-AF1C-0780E2B1EFBC}" vid="{AD4E58D8-A386-6F47-A6EB-BA46E050EC50}"/>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16_9_pra¦êsentation_nr_1_20180219</Template>
  <TotalTime>0</TotalTime>
  <Words>81</Words>
  <Application>Microsoft Office PowerPoint</Application>
  <PresentationFormat>Breitbild</PresentationFormat>
  <Paragraphs>6</Paragraphs>
  <Slides>2</Slides>
  <Notes>0</Notes>
  <HiddenSlides>0</HiddenSlides>
  <MMClips>0</MMClips>
  <ScaleCrop>false</ScaleCrop>
  <HeadingPairs>
    <vt:vector size="6" baseType="variant">
      <vt:variant>
        <vt:lpstr>Verwendete Schriftarten</vt:lpstr>
      </vt:variant>
      <vt:variant>
        <vt:i4>2</vt:i4>
      </vt:variant>
      <vt:variant>
        <vt:lpstr>Design</vt:lpstr>
      </vt:variant>
      <vt:variant>
        <vt:i4>2</vt:i4>
      </vt:variant>
      <vt:variant>
        <vt:lpstr>Folientitel</vt:lpstr>
      </vt:variant>
      <vt:variant>
        <vt:i4>2</vt:i4>
      </vt:variant>
    </vt:vector>
  </HeadingPairs>
  <TitlesOfParts>
    <vt:vector size="6" baseType="lpstr">
      <vt:lpstr>Arial</vt:lpstr>
      <vt:lpstr>Calibri</vt:lpstr>
      <vt:lpstr>Inhalt</vt:lpstr>
      <vt:lpstr>Titel grau</vt:lpstr>
      <vt:lpstr>PowerPoint-Präsentation</vt:lpstr>
      <vt:lpstr>Folie Titel und Inhalt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Kamper, Cornelia</dc:creator>
  <cp:lastModifiedBy>Kamper, Cornelia</cp:lastModifiedBy>
  <cp:revision>1</cp:revision>
  <cp:lastPrinted>2017-06-26T12:51:52Z</cp:lastPrinted>
  <dcterms:created xsi:type="dcterms:W3CDTF">2018-10-18T12:34:26Z</dcterms:created>
  <dcterms:modified xsi:type="dcterms:W3CDTF">2018-10-18T12:35:24Z</dcterms:modified>
</cp:coreProperties>
</file>

<file path=docProps/thumbnail.jpeg>
</file>